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EDEB0-0AB8-498D-B77F-4E5BBA66BE76}" v="3" dt="2024-05-01T07:55:29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edita Kirar" userId="85701a9cfd6542d7" providerId="LiveId" clId="{031EDEB0-0AB8-498D-B77F-4E5BBA66BE76}"/>
    <pc:docChg chg="custSel addSld delSld modSld">
      <pc:chgData name="Nivedita Kirar" userId="85701a9cfd6542d7" providerId="LiveId" clId="{031EDEB0-0AB8-498D-B77F-4E5BBA66BE76}" dt="2024-05-01T08:02:08.652" v="858" actId="47"/>
      <pc:docMkLst>
        <pc:docMk/>
      </pc:docMkLst>
      <pc:sldChg chg="addSp delSp modSp mod">
        <pc:chgData name="Nivedita Kirar" userId="85701a9cfd6542d7" providerId="LiveId" clId="{031EDEB0-0AB8-498D-B77F-4E5BBA66BE76}" dt="2024-05-01T07:51:53.677" v="839" actId="14100"/>
        <pc:sldMkLst>
          <pc:docMk/>
          <pc:sldMk cId="3498822725" sldId="264"/>
        </pc:sldMkLst>
        <pc:spChg chg="add del mod">
          <ac:chgData name="Nivedita Kirar" userId="85701a9cfd6542d7" providerId="LiveId" clId="{031EDEB0-0AB8-498D-B77F-4E5BBA66BE76}" dt="2024-05-01T07:49:40.975" v="820" actId="21"/>
          <ac:spMkLst>
            <pc:docMk/>
            <pc:sldMk cId="3498822725" sldId="264"/>
            <ac:spMk id="7" creationId="{4D578BB8-6D85-6C8D-05EF-A38CEDA47677}"/>
          </ac:spMkLst>
        </pc:spChg>
        <pc:picChg chg="add mod">
          <ac:chgData name="Nivedita Kirar" userId="85701a9cfd6542d7" providerId="LiveId" clId="{031EDEB0-0AB8-498D-B77F-4E5BBA66BE76}" dt="2024-05-01T07:51:53.677" v="839" actId="14100"/>
          <ac:picMkLst>
            <pc:docMk/>
            <pc:sldMk cId="3498822725" sldId="264"/>
            <ac:picMk id="4" creationId="{83C8E3DF-01D4-E90B-5CA4-74C3DDEDFAEE}"/>
          </ac:picMkLst>
        </pc:picChg>
        <pc:picChg chg="del mod modCrop">
          <ac:chgData name="Nivedita Kirar" userId="85701a9cfd6542d7" providerId="LiveId" clId="{031EDEB0-0AB8-498D-B77F-4E5BBA66BE76}" dt="2024-05-01T07:49:07.457" v="814" actId="21"/>
          <ac:picMkLst>
            <pc:docMk/>
            <pc:sldMk cId="3498822725" sldId="264"/>
            <ac:picMk id="5" creationId="{C4174878-2401-0A7A-A5EA-2D8423CC5A90}"/>
          </ac:picMkLst>
        </pc:picChg>
        <pc:picChg chg="add mod modCrop">
          <ac:chgData name="Nivedita Kirar" userId="85701a9cfd6542d7" providerId="LiveId" clId="{031EDEB0-0AB8-498D-B77F-4E5BBA66BE76}" dt="2024-05-01T07:50:47.131" v="838" actId="1076"/>
          <ac:picMkLst>
            <pc:docMk/>
            <pc:sldMk cId="3498822725" sldId="264"/>
            <ac:picMk id="8" creationId="{C4174878-2401-0A7A-A5EA-2D8423CC5A90}"/>
          </ac:picMkLst>
        </pc:picChg>
      </pc:sldChg>
      <pc:sldChg chg="modSp mod">
        <pc:chgData name="Nivedita Kirar" userId="85701a9cfd6542d7" providerId="LiveId" clId="{031EDEB0-0AB8-498D-B77F-4E5BBA66BE76}" dt="2024-05-01T07:56:53.091" v="853" actId="14100"/>
        <pc:sldMkLst>
          <pc:docMk/>
          <pc:sldMk cId="978327550" sldId="266"/>
        </pc:sldMkLst>
        <pc:picChg chg="mod">
          <ac:chgData name="Nivedita Kirar" userId="85701a9cfd6542d7" providerId="LiveId" clId="{031EDEB0-0AB8-498D-B77F-4E5BBA66BE76}" dt="2024-05-01T07:56:53.091" v="853" actId="14100"/>
          <ac:picMkLst>
            <pc:docMk/>
            <pc:sldMk cId="978327550" sldId="266"/>
            <ac:picMk id="5" creationId="{71B73C19-0545-2BF3-9F6C-10E693F7DC1A}"/>
          </ac:picMkLst>
        </pc:picChg>
      </pc:sldChg>
      <pc:sldChg chg="del">
        <pc:chgData name="Nivedita Kirar" userId="85701a9cfd6542d7" providerId="LiveId" clId="{031EDEB0-0AB8-498D-B77F-4E5BBA66BE76}" dt="2024-05-01T08:02:05.828" v="857" actId="47"/>
        <pc:sldMkLst>
          <pc:docMk/>
          <pc:sldMk cId="4287780918" sldId="267"/>
        </pc:sldMkLst>
      </pc:sldChg>
      <pc:sldChg chg="del">
        <pc:chgData name="Nivedita Kirar" userId="85701a9cfd6542d7" providerId="LiveId" clId="{031EDEB0-0AB8-498D-B77F-4E5BBA66BE76}" dt="2024-05-01T08:02:08.652" v="858" actId="47"/>
        <pc:sldMkLst>
          <pc:docMk/>
          <pc:sldMk cId="1305408977" sldId="268"/>
        </pc:sldMkLst>
      </pc:sldChg>
      <pc:sldChg chg="addSp delSp modSp new mod">
        <pc:chgData name="Nivedita Kirar" userId="85701a9cfd6542d7" providerId="LiveId" clId="{031EDEB0-0AB8-498D-B77F-4E5BBA66BE76}" dt="2024-05-01T07:57:31.432" v="856" actId="14100"/>
        <pc:sldMkLst>
          <pc:docMk/>
          <pc:sldMk cId="1875022779" sldId="271"/>
        </pc:sldMkLst>
        <pc:spChg chg="del">
          <ac:chgData name="Nivedita Kirar" userId="85701a9cfd6542d7" providerId="LiveId" clId="{031EDEB0-0AB8-498D-B77F-4E5BBA66BE76}" dt="2024-05-01T07:55:29.296" v="841" actId="931"/>
          <ac:spMkLst>
            <pc:docMk/>
            <pc:sldMk cId="1875022779" sldId="271"/>
            <ac:spMk id="3" creationId="{12E311C0-A806-ECA0-AB15-909A8A58117C}"/>
          </ac:spMkLst>
        </pc:spChg>
        <pc:picChg chg="add mod">
          <ac:chgData name="Nivedita Kirar" userId="85701a9cfd6542d7" providerId="LiveId" clId="{031EDEB0-0AB8-498D-B77F-4E5BBA66BE76}" dt="2024-05-01T07:57:31.432" v="856" actId="14100"/>
          <ac:picMkLst>
            <pc:docMk/>
            <pc:sldMk cId="1875022779" sldId="271"/>
            <ac:picMk id="5" creationId="{2A7E6CA1-75F2-1483-5A0E-4E535EBCF9E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A4AA-1D43-F5EB-C26B-0A4D9B6C2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EE6AE-4FD2-1366-FDD6-2F647ADE6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33923-010A-6B49-3D72-0A991329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410E1-5894-60F2-27A3-1FA176527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59520-944B-BA51-4987-9DE59160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888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9528-36DA-2A17-AC73-DF20977C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7589D-D572-3532-DC92-37CB32671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2B5D-7398-D0F5-4724-D9C4CAF5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4EB1C-32ED-DFE5-6AA8-39B577760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05117-8F9A-BEDD-0613-52315FCB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86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32A576-9701-9F64-DEAF-A96866293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37A4D-BAB5-2B04-39E5-8ABD5B4B4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5A97B-EBC8-BAF5-BA3D-0AD309EA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816CB-F076-4772-7A6A-B73EDE4C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22B74-9EE5-DEBC-6D7D-EEAA8E3D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72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465B-88A1-A9A9-BE88-5F332D9C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E5327-5F8C-305B-6C87-7A0DC7B3B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3306C-7D6F-D9AF-E8BE-7FDDCCC8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C7B07-0EA0-03A8-B75B-7888220E5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1A73A-53E1-590B-962C-80AC8B38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54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DB47-B9CB-AC24-A6F9-5444EEA25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63559-300B-AE7C-C76B-A8156EDFA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D5F28-3166-40AB-8C0D-64F919C8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8631E-23B1-6294-6ED4-1A7C0377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DAE28-68A2-146B-1A9F-3C7B675DC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40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FB74-B5CF-DFBD-2AA9-73494FA8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8AA0-F65C-25E6-22FF-D77C7BB08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6EC43-818C-D908-801C-79734842F2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0D299-E696-8938-5686-67133D81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A4267-D19F-53C1-C8FD-350237F72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1232D-C7AD-BBF9-867D-A12C721C1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22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97E1-2BB2-51DA-6DCB-4894ED425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72B17-F57D-7F1E-BC2D-1AEC04B5C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88B3E-FDCA-AD48-EEFF-115449685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08CA2-B92F-A5BD-3A55-8617803EC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DAD9D-A31C-E26F-C6DA-938AC0D861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AFDE7-A9B5-2F10-3E90-D7AC1506F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E0FC58-5B7B-1968-1C36-DDE2DA41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1E139-B59A-36B3-3E41-DF540D15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650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59A2-4BF7-D041-10F7-EB7DEDDE1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D9BA0-307B-52B8-D749-A38C1BEDA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8502F-A465-042D-644B-70BF9206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6CB43-845D-47AE-95BA-47914FC2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01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216CD-96EF-7308-8870-FA8B4CD8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7DB26-FC1D-3BDC-EFDB-062DA91B7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DE38E-B353-7760-9094-2A5AE7DC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142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815D-9F02-F2AC-A791-44743D3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2E0EF-41EE-EE7C-389A-60F1A1D97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B627C-4040-7292-3519-12758F535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79353-2E3E-CD5B-5569-6C2D46BD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8B650-6916-DC39-6308-F60B8B83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4D850-1310-7FFC-1EF6-F9382566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89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9CEB2-6C51-6D74-554F-0DE537CE9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35F2B-D7A3-6CB1-B5C1-089D6A33F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1453B-D15C-378F-41E2-4657CBDB6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6A23B-7E7E-800F-0EE7-71B65159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7CCF9-BA32-30EB-B4E9-B5AD42F7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6A61E-AC22-972E-38C6-27EDB8CD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94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6EB50-6357-7190-DC3E-E5B1DDE40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5BCBB-92BF-6807-B62E-0708F0870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8A3BF-1413-FACA-9EF3-A6998333B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52062-5044-44B3-AA73-6572EE6477D5}" type="datetimeFigureOut">
              <a:rPr lang="en-IN" smtClean="0"/>
              <a:t>01-05-2024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FBCA1-C191-55D6-1CA9-883C49AB3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90D89-0FAD-5482-C49E-C7AD6F4F2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27F37-431D-440F-AAED-EA14F9230F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43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3B9F-2A62-F3EF-7229-7A51FBA9A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666CE-796F-FF94-7EA4-62339E596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9CCCD4B-6EBD-D5F0-CD25-586C7251B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6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F5848-CF77-599E-9569-DCA8B007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946E7A-82CC-514D-3181-1F1CE173F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44251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DE4-FDC8-3176-72F0-7622FC85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7E6CA1-75F2-1483-5A0E-4E535EBCF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0"/>
            <a:ext cx="11800114" cy="6858000"/>
          </a:xfrm>
        </p:spPr>
      </p:pic>
    </p:spTree>
    <p:extLst>
      <p:ext uri="{BB962C8B-B14F-4D97-AF65-F5344CB8AC3E}">
        <p14:creationId xmlns:p14="http://schemas.microsoft.com/office/powerpoint/2010/main" val="1875022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B8E7-ACA2-470B-420E-D3C4BA21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B73C19-0545-2BF3-9F6C-10E693F7D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832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FA9E-8B14-9343-21A7-40A3A09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10D54E-2E15-9B8B-5507-5C8BB75A6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702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A1D61-7531-57C1-9A13-E19B22A0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D77E8-1174-6F4D-8922-D9BC8ED2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568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A4F52D-407A-FFEA-27BD-0F4122484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7350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E25A-65BC-DD06-6618-1A70A6617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ECC96F-4D9C-0221-F92A-AE91DEFB2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13959" cy="6858000"/>
          </a:xfrm>
        </p:spPr>
      </p:pic>
    </p:spTree>
    <p:extLst>
      <p:ext uri="{BB962C8B-B14F-4D97-AF65-F5344CB8AC3E}">
        <p14:creationId xmlns:p14="http://schemas.microsoft.com/office/powerpoint/2010/main" val="291198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8807-9CFA-B907-52F6-F67C7F97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52C03E-3C38-76D8-38D0-D547149D9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6901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FA716-5C0A-F548-61F2-6D9F9E2C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A40D3-7403-0566-9A6C-EF342EB78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0"/>
            <a:ext cx="12252960" cy="6858000"/>
          </a:xfrm>
        </p:spPr>
      </p:pic>
    </p:spTree>
    <p:extLst>
      <p:ext uri="{BB962C8B-B14F-4D97-AF65-F5344CB8AC3E}">
        <p14:creationId xmlns:p14="http://schemas.microsoft.com/office/powerpoint/2010/main" val="261842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15D4B-A437-6B38-46F0-0D68B00D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556A0-40B5-4841-A858-2030C0174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43529"/>
          </a:xfrm>
        </p:spPr>
      </p:pic>
    </p:spTree>
    <p:extLst>
      <p:ext uri="{BB962C8B-B14F-4D97-AF65-F5344CB8AC3E}">
        <p14:creationId xmlns:p14="http://schemas.microsoft.com/office/powerpoint/2010/main" val="2195265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AFDBB-5F6B-6073-68D8-0716349F6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05DAE-415E-A1BE-DDED-49C5EF498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521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8C00-4027-FE19-15A4-BB354DD84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2AB5B-B279-4461-3AD4-60BB5805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8218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F45F1-99F8-093D-6422-AF206E62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8E3DF-01D4-E90B-5CA4-74C3DDEDF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4174878-2401-0A7A-A5EA-2D8423CC5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9" t="2516" r="356" b="76143"/>
          <a:stretch/>
        </p:blipFill>
        <p:spPr>
          <a:xfrm>
            <a:off x="6792000" y="0"/>
            <a:ext cx="540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Snehal Patil</dc:creator>
  <cp:lastModifiedBy>Nivedita Kirar</cp:lastModifiedBy>
  <cp:revision>1</cp:revision>
  <dcterms:created xsi:type="dcterms:W3CDTF">2024-04-30T04:37:30Z</dcterms:created>
  <dcterms:modified xsi:type="dcterms:W3CDTF">2024-05-01T08:02:15Z</dcterms:modified>
</cp:coreProperties>
</file>